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565C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5303520"/>
            <a:ext cx="12188952" cy="155448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914400"/>
            <a:ext cx="109728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FFFF"/>
                </a:solidFill>
              </a:rPr>
              <a:t>Claude Managed Agents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84048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FFFFFF"/>
                </a:solidFill>
              </a:rPr>
              <a:t>How to build server-hosted AI agents with Anthropic's Claude Agent SDK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864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</a:rPr>
              <a:t>Cruz Johal  |  Python Lecturer, CSU Stanislaus  |  cruzjohal.com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Real-World Use Cases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09728" cy="580644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Research assistant: search the web and summarize findings into a report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755648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Code reviewer: read a repository and flag potential issues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231136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Data processor: read a CSV, clean it, and write summary statistics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0662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Document analyzer: extract key facts from a PDF or text file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18211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Customer support: answer questions using a company knowledge base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576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Content generator: draft blog posts from an outline and a set of facts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Best Practices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09728" cy="580644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Keep tool descriptions precise: the model uses them to decide when to call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755648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Validate tool inputs before executing to avoid unexpected errors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231136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Set a system prompt that gives the agent a clear role and scope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0662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Test each tool function independently before wiring it into the agent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18211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Use environment variables for your API key, never hardcode 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576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Monitor token usage: agentic loops can consume more tokens than single calls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6035040"/>
            <a:ext cx="11430000" cy="5943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6053328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Start with one or two tools, then add more as you validate the agent behavior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3200400"/>
            <a:ext cx="12188952" cy="73152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371600"/>
            <a:ext cx="10972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200" b="1">
                <a:solidFill>
                  <a:srgbClr val="FFFFFF"/>
                </a:solidFill>
              </a:rPr>
              <a:t>You're Ready to Build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47472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0D9488"/>
                </a:solidFill>
              </a:rPr>
              <a:t>Managed Agents let you ship powerful, sandboxed AI workflows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57200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0">
                <a:solidFill>
                  <a:srgbClr val="FFFFFF"/>
                </a:solidFill>
              </a:rPr>
              <a:t>cruzjohal.com  |  Anthropic Docs: docs.anthropic.com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What Is a Managed Agent?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09728" cy="580644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A Managed Agent is an AI agent that runs inside a secure, server-side sandbox managed by Anthropic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755648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You define the agent once: its instructions, model, and tools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231136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Anthropic handles the infrastructure: compute, isolation, and execution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0662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You interact with it through a simple API call, just like sending a message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18211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576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Key difference from a DIY agent loop: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05840" y="4133087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    ◦  DIY loop: you run the LLM calls and tool executions on your own servers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517136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    ◦  Managed Agent: Anthropic runs the loop for you in a controlled environment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Why Use Managed Agents?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09728" cy="580644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Sandboxed execution: code and tools run in an isolated environment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755648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No infrastructure overhead: no servers to provision or scale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231136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Built-in tool support: web search, code execution, file I/O available out of the box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0662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Consistent results: the agent environment is reproducible and stable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18211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Faster development: focus on the agent logic, not the plumbing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576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Enterprise-ready: audit logs, rate limits, and access controls built 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65760" y="6035040"/>
            <a:ext cx="11430000" cy="5943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6053328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Ideal for tasks like research, data processing, code generation, and document analysis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Prerequisites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09728" cy="580644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Python 3.9 or higher installed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755648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An Anthropic API key (get one at console.anthropic.com)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231136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The Anthropic Python SDK installed: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706624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    ◦  pip install anthropic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09067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Basic understanding of Python functions and async/await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566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Familiarity with the Claude Messages API is helpful but not required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Step 1: Install and Import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143000"/>
            <a:ext cx="11640312" cy="530352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325880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Install the SDK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36776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pip install anthropic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947672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58568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0D9488"/>
                </a:solidFill>
              </a:rPr>
              <a:t>import anthropic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56946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0D9488"/>
                </a:solidFill>
              </a:rPr>
              <a:t>import os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8035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19125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Initialize the client with your API key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502151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client = anthropic.Anthropic(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13047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api_key=os.environ.get("ANTHROPIC_API_KEY")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12394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443483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74573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Confirm the SDK is working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5056631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print("SDK version:", anthropic.__version__)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Step 2: Define Your Tools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143000"/>
            <a:ext cx="11640312" cy="530352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325880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Tools are Python functions the agent can call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36776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Each tool needs a name, description, and input schema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947672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58568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tools = [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56946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{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8035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"name": "get_word_count",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19125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"description": "Count the number of words in a string",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502151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"input_schema": {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13047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    "type": "object",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12394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    "properties": {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443483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        "text": {"type": "string", "description": "The text to count"}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74573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    },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5056631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    "required": ["text"]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5367527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}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567842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}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598931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Step 3: Run the Agent with Tool Runner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143000"/>
            <a:ext cx="11640312" cy="530352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325880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0D9488"/>
                </a:solidFill>
              </a:rPr>
              <a:t>from anthropic import Anthropic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36776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947672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client = Anthropic()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58568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56946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tool_runner manages the agentic loop automatically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8035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with client.beta.messages.tool_runner(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19125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model="claude-sonnet-5",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502151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tools=tools,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13047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messages=[{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12394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"role": "user",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443483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    "content": "How many words are in this sentence right here?"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74573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}]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5056631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) as runner: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5367527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result = runner.run()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567842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print("Final answer:", result.content)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Step 4: Handle Tool Calls in Your Code</a:t>
            </a:r>
          </a:p>
        </p:txBody>
      </p:sp>
      <p:sp>
        <p:nvSpPr>
          <p:cNvPr id="4" name="Rectangle 3"/>
          <p:cNvSpPr/>
          <p:nvPr/>
        </p:nvSpPr>
        <p:spPr>
          <a:xfrm>
            <a:off x="274320" y="1143000"/>
            <a:ext cx="11640312" cy="5303520"/>
          </a:xfrm>
          <a:prstGeom prst="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325880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Define the actual Python function that backs the tool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36776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0D9488"/>
                </a:solidFill>
              </a:rPr>
              <a:t>def get_word_count(text: str) -&gt; int: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947672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return len(text.split())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258568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56946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Map tool names to functions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88035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tool_map = {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19125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    "get_word_count": get_word_count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3502151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>}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3813047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4123943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The tool runner calls your function automatically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7200" y="4434839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and feeds the result back to Claude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4745735"/>
            <a:ext cx="11338560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F59E0B"/>
                </a:solidFill>
              </a:rPr>
              <a:t># No manual loop required with Managed Agents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5156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65760" y="137160"/>
            <a:ext cx="11430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How the Agent Loop Works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051560"/>
            <a:ext cx="109728" cy="5806440"/>
          </a:xfrm>
          <a:prstGeom prst="rect">
            <a:avLst/>
          </a:prstGeom>
          <a:solidFill>
            <a:srgbClr val="0D94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280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You send a task to Claude via the API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755648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Claude decides which tool (if any) to call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231136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The SDK executes your tool function and returns the result to Claude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2706624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Claude continues reasoning until it has a final answer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3182112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The loop ends and the final response is returned to your code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36576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4133087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>
                <a:solidFill>
                  <a:srgbClr val="1A1A2E"/>
                </a:solidFill>
              </a:rPr>
              <a:t>•  With Managed Agents this loop runs server-side: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4608575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    ◦  You send the task and wait for the completed result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" y="4992623"/>
            <a:ext cx="10698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0">
                <a:solidFill>
                  <a:srgbClr val="1A1A2E"/>
                </a:solidFill>
              </a:rPr>
              <a:t>    ◦  No need to manage intermediate states in your application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65760" y="6035040"/>
            <a:ext cx="11430000" cy="594360"/>
          </a:xfrm>
          <a:prstGeom prst="rect">
            <a:avLst/>
          </a:prstGeom>
          <a:solidFill>
            <a:srgbClr val="F59E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02920" y="6053328"/>
            <a:ext cx="111556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1A1A2E"/>
                </a:solidFill>
              </a:rPr>
              <a:t>The agentic loop can make multiple tool calls in a single run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